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</p:sldIdLst>
  <p:sldSz cx="25199975" cy="32399288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6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" d="100"/>
          <a:sy n="16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191A51F-75C4-4E2B-8B62-83418E563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997" y="5302386"/>
            <a:ext cx="18899981" cy="11279752"/>
          </a:xfrm>
        </p:spPr>
        <p:txBody>
          <a:bodyPr anchor="b"/>
          <a:lstStyle>
            <a:lvl1pPr algn="ctr">
              <a:defRPr sz="1240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1ECB0978-8514-4E54-A17E-BBECA85ED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997" y="17017128"/>
            <a:ext cx="18899981" cy="7822326"/>
          </a:xfrm>
        </p:spPr>
        <p:txBody>
          <a:bodyPr/>
          <a:lstStyle>
            <a:lvl1pPr marL="0" indent="0" algn="ctr">
              <a:buNone/>
              <a:defRPr sz="4961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628A69BA-D359-495C-81BC-D3A7695AB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32DF756E-65E8-414D-8441-0A6DBDBC1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0CC3FD2-6BED-4294-8BD0-0A02D8B9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5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73FF1A0-FBF9-4C24-82DA-D888BECF7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EB4B2F93-E9FB-4F58-B1CD-1CDA90DEA2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A2886FD-1462-48FC-9CD0-F7733987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1DEEA675-E0FD-40A1-AEDB-1DEC5DC7A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590D99A9-CD0D-4F67-86C7-2475C5F5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50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9C28EF8-CC34-498E-BB08-BB68030D30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724962"/>
            <a:ext cx="5433745" cy="27456899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5F2E013E-759F-40CF-8C6E-ADAF43C05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724962"/>
            <a:ext cx="15986234" cy="274568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EA4DB19-A831-4217-97F2-C9B81E34B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2C601D1-34EF-4B7A-A789-5207CCD5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1B20C049-A812-425B-ABE8-26936D30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7377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A857B3DE-A72E-4192-8431-6F768E6BC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9DBC10B-B544-48B2-BE68-E0BC6A201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C4F807C-73C7-4CCF-9C9F-D5E38BB7B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C6CB7D24-C4ED-4452-8FB1-B501F781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6C1DFDC4-E0CF-488F-BDC6-FB6CA6E1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1109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13AD763-883D-4467-B4D4-AC4069D1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077327"/>
            <a:ext cx="21734978" cy="13477201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0D99502B-C412-4993-A08B-5DA3DB1F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1682028"/>
            <a:ext cx="21734978" cy="7087342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75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75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C9BFE880-02C2-456D-858F-055E7937E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3E51614-75BA-46A1-B222-4187AC500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793DBF54-8127-4C38-9338-8F2A7CDD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32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6F7CD4F7-5CC4-4BA7-BB8A-CC49F8058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1606430-8F7D-480A-92BA-481098C1A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00568B2C-53D2-47A0-A304-DEAEE9E6D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8624810"/>
            <a:ext cx="10709989" cy="20557051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03190AD0-14E2-41F5-9BA3-B9A65EEF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414E930-DE2D-4F16-BBC2-D26A6999B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7F6109C-CBF7-40D3-8E37-40010DA4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7113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4B929EC-E9DA-458D-B280-BE8E560A3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724964"/>
            <a:ext cx="21734978" cy="626236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57A984AF-3D8A-4434-B0CF-AF94B4A7B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7942328"/>
            <a:ext cx="10660770" cy="3892412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477D45DA-2360-43EF-B59E-4A3030A4C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1834740"/>
            <a:ext cx="10660770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0B293D4E-A359-462E-93EA-0FD9DADA0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7942328"/>
            <a:ext cx="10713272" cy="3892412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1B5CAF87-1614-4EF8-A6BF-21EEECD339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1834740"/>
            <a:ext cx="10713272" cy="1740712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4B03309C-0FD4-46A1-AC4E-94E673FA6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E8403DB7-8FB4-4F13-89FB-A9D62793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E4CA75AC-B3FC-41B9-B3DB-7ACE5D1C4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0969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1CC4507E-4F01-4DD0-B560-B8B8D2C74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B4F2C0D-E86A-4309-AF03-F73BBDF6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5522C1F9-A794-4549-9532-748C0ABB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87993974-CA75-4830-8140-6D0A68BFF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95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55DACF8F-514A-4376-A7BC-A9B274DF5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75BC03EF-692D-4E28-A0DE-9B46131D6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F972155B-B702-4BEB-B625-A31A42A6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531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1005C71-97CA-4756-A6E0-99934340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159952"/>
            <a:ext cx="8127647" cy="755983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002D6C-5867-430B-8805-DA29F56EA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4664900"/>
            <a:ext cx="12757487" cy="23024494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D2658E54-3037-45F0-93C6-E4753ED6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9719786"/>
            <a:ext cx="8127647" cy="18007107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5B31B6E4-E777-441D-9FB4-A29CDD60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56286952-372C-4146-828F-77E180C2A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310A452-5E25-4701-B87E-D58C299E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418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EA9D7CB5-28B6-4110-A7F0-BE4AA506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159952"/>
            <a:ext cx="8127647" cy="755983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6386879C-E6A1-478D-8393-834000FAF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4664900"/>
            <a:ext cx="12757487" cy="23024494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1B654258-0C26-47F5-8572-E77AA605B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9719786"/>
            <a:ext cx="8127647" cy="18007107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A7879D77-708B-4A68-A0CF-B41E8CF7E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A6FC7E5-72D8-43A9-AEA8-1108D1C9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CD398516-CDEE-4703-9DEC-5214ADB2B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933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304FEAE3-F217-4B34-8806-80B7CF5C9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724964"/>
            <a:ext cx="21734978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66C0AB6A-2E2A-423F-9160-73DE9F916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8624810"/>
            <a:ext cx="21734978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A1E558B-F424-4735-BE96-52B9DAB35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0029342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97D8-AFE4-4C83-B4BD-71331F4F1557}" type="datetimeFigureOut">
              <a:rPr lang="tr-TR" smtClean="0"/>
              <a:t>9.11.2021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B54F1282-8679-4071-AE49-F3FA8867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0029342"/>
            <a:ext cx="8504992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089DF0C5-6CED-4864-90AF-0BFE2EAF2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0029342"/>
            <a:ext cx="5669994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1FB7-7A38-440C-88E2-D968E2AC841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587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esim 18">
            <a:extLst>
              <a:ext uri="{FF2B5EF4-FFF2-40B4-BE49-F238E27FC236}">
                <a16:creationId xmlns:a16="http://schemas.microsoft.com/office/drawing/2014/main" xmlns="" id="{83CA67D5-E410-43A2-BCFB-B9AF44933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599658" y="3599655"/>
            <a:ext cx="32399289" cy="2519997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xmlns="" id="{88A6B5F4-A081-40D9-B106-1593CFA61F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91"/>
          <a:stretch/>
        </p:blipFill>
        <p:spPr>
          <a:xfrm>
            <a:off x="153584" y="15981675"/>
            <a:ext cx="11926949" cy="11321354"/>
          </a:xfrm>
          <a:prstGeom prst="ellipse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E8F6176C-AF35-4D1C-BD22-0A33B491CF6F}"/>
              </a:ext>
            </a:extLst>
          </p:cNvPr>
          <p:cNvSpPr/>
          <p:nvPr/>
        </p:nvSpPr>
        <p:spPr>
          <a:xfrm>
            <a:off x="12316898" y="831271"/>
            <a:ext cx="12195050" cy="30736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76B23726-FE46-49B2-9CED-9B8CE875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5915" y="1422454"/>
            <a:ext cx="5237018" cy="5237018"/>
          </a:xfrm>
          <a:prstGeom prst="rect">
            <a:avLst/>
          </a:prstGeom>
        </p:spPr>
      </p:pic>
      <p:sp>
        <p:nvSpPr>
          <p:cNvPr id="12" name="Metin kutusu 11">
            <a:extLst>
              <a:ext uri="{FF2B5EF4-FFF2-40B4-BE49-F238E27FC236}">
                <a16:creationId xmlns:a16="http://schemas.microsoft.com/office/drawing/2014/main" xmlns="" id="{CF29ADD7-EF6F-470A-BD7D-794BE030E659}"/>
              </a:ext>
            </a:extLst>
          </p:cNvPr>
          <p:cNvSpPr txBox="1"/>
          <p:nvPr/>
        </p:nvSpPr>
        <p:spPr>
          <a:xfrm>
            <a:off x="13533799" y="6701275"/>
            <a:ext cx="976124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5400" dirty="0">
                <a:latin typeface="Bookman Old Style" panose="02050604050505020204" pitchFamily="18" charset="0"/>
              </a:rPr>
              <a:t>KAHRAMANMARAŞ SÜTÇÜ İMAM ÜNİVERSİTESİ SAĞLIK BİLİMLERİ FAKÜLTESİ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DE087782-8CB8-4320-9B74-8EE59A3500F2}"/>
              </a:ext>
            </a:extLst>
          </p:cNvPr>
          <p:cNvSpPr txBox="1"/>
          <p:nvPr/>
        </p:nvSpPr>
        <p:spPr>
          <a:xfrm>
            <a:off x="823486" y="3221512"/>
            <a:ext cx="10298023" cy="10710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13800" b="1" dirty="0"/>
              <a:t>2021 </a:t>
            </a:r>
          </a:p>
          <a:p>
            <a:pPr algn="ctr"/>
            <a:r>
              <a:rPr lang="tr-TR" sz="13800" b="1" dirty="0"/>
              <a:t>YUNUS EMRE’Yİ ANMA </a:t>
            </a:r>
          </a:p>
          <a:p>
            <a:pPr algn="ctr"/>
            <a:r>
              <a:rPr lang="tr-TR" sz="13800" b="1" dirty="0"/>
              <a:t>ETKİNLİĞİ</a:t>
            </a: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xmlns="" id="{9E80521B-8EE2-45F5-8D1E-F61ECC6DB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45504" y="26453986"/>
            <a:ext cx="4234690" cy="5155831"/>
          </a:xfrm>
          <a:prstGeom prst="ellipse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xmlns="" id="{9DE42C97-8A18-495D-9A90-22E7FE13732C}"/>
              </a:ext>
            </a:extLst>
          </p:cNvPr>
          <p:cNvSpPr txBox="1"/>
          <p:nvPr/>
        </p:nvSpPr>
        <p:spPr>
          <a:xfrm>
            <a:off x="16574758" y="22968142"/>
            <a:ext cx="81735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Açılış Konuşması</a:t>
            </a:r>
          </a:p>
          <a:p>
            <a:pPr algn="ctr"/>
            <a:r>
              <a:rPr lang="tr-TR" sz="4800" dirty="0"/>
              <a:t>K.S.Ü. Sağlık Bilimleri Fakültesi Dekanı</a:t>
            </a:r>
          </a:p>
          <a:p>
            <a:pPr algn="ctr"/>
            <a:r>
              <a:rPr lang="tr-TR" sz="4800" b="0" i="0" dirty="0">
                <a:solidFill>
                  <a:srgbClr val="000000"/>
                </a:solidFill>
                <a:effectLst/>
                <a:latin typeface="Ubuntu"/>
              </a:rPr>
              <a:t>Prof. Dr. DENİZ TUNCEL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xmlns="" id="{F784F499-F494-43C5-AF14-0103694BC42E}"/>
              </a:ext>
            </a:extLst>
          </p:cNvPr>
          <p:cNvSpPr txBox="1"/>
          <p:nvPr/>
        </p:nvSpPr>
        <p:spPr>
          <a:xfrm>
            <a:off x="1463649" y="28962129"/>
            <a:ext cx="8999645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b="1" dirty="0"/>
              <a:t>TARİH</a:t>
            </a:r>
            <a:r>
              <a:rPr lang="tr-TR" sz="4800" b="1"/>
              <a:t>: 11 </a:t>
            </a:r>
            <a:r>
              <a:rPr lang="tr-TR" sz="4800" b="1" dirty="0"/>
              <a:t>KASIM 2021 </a:t>
            </a:r>
          </a:p>
          <a:p>
            <a:r>
              <a:rPr lang="tr-TR" sz="4800" b="1" dirty="0"/>
              <a:t>SAAT: 14.00</a:t>
            </a:r>
          </a:p>
          <a:p>
            <a:r>
              <a:rPr lang="tr-TR" sz="4800" b="1" dirty="0"/>
              <a:t>YER: K.S.Ü. Bahçeli Evler Kampüsü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xmlns="" id="{D29CC017-CA92-40B5-8420-67DB5D096614}"/>
              </a:ext>
            </a:extLst>
          </p:cNvPr>
          <p:cNvSpPr txBox="1"/>
          <p:nvPr/>
        </p:nvSpPr>
        <p:spPr>
          <a:xfrm>
            <a:off x="12815279" y="10534640"/>
            <a:ext cx="6528887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/>
              <a:t>PROGRAM</a:t>
            </a:r>
          </a:p>
          <a:p>
            <a:endParaRPr lang="tr-TR" sz="4800" b="1" dirty="0"/>
          </a:p>
          <a:p>
            <a:r>
              <a:rPr lang="tr-TR" sz="4800" b="1" dirty="0"/>
              <a:t>ŞİİR DİNLETİSİ:</a:t>
            </a:r>
          </a:p>
          <a:p>
            <a:r>
              <a:rPr lang="tr-TR" sz="4400" dirty="0"/>
              <a:t>K.S.Ü. SBF ÖĞRENCİLERİ</a:t>
            </a:r>
          </a:p>
          <a:p>
            <a:r>
              <a:rPr lang="tr-TR" sz="4400" dirty="0"/>
              <a:t>Ala ÇAKAL</a:t>
            </a:r>
          </a:p>
          <a:p>
            <a:r>
              <a:rPr lang="tr-TR" sz="4400" dirty="0"/>
              <a:t>Betül ÇUHADAR</a:t>
            </a:r>
          </a:p>
          <a:p>
            <a:r>
              <a:rPr lang="tr-TR" sz="4400" dirty="0"/>
              <a:t>Eda SEVER</a:t>
            </a:r>
          </a:p>
          <a:p>
            <a:r>
              <a:rPr lang="tr-TR" sz="4400" dirty="0"/>
              <a:t>Gülşen ÇELİK</a:t>
            </a:r>
          </a:p>
          <a:p>
            <a:r>
              <a:rPr lang="tr-TR" sz="4400" dirty="0"/>
              <a:t>İlknur DOLAŞ</a:t>
            </a:r>
          </a:p>
          <a:p>
            <a:r>
              <a:rPr lang="tr-TR" sz="4400" dirty="0" err="1"/>
              <a:t>Selinay</a:t>
            </a:r>
            <a:r>
              <a:rPr lang="tr-TR" sz="4400" dirty="0"/>
              <a:t> YEŞİLÇINAR</a:t>
            </a:r>
          </a:p>
          <a:p>
            <a:endParaRPr lang="tr-TR" sz="4000" dirty="0"/>
          </a:p>
          <a:p>
            <a:endParaRPr lang="tr-TR" sz="4000" dirty="0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xmlns="" id="{7385B742-C2E5-404A-8A86-952CDB19A13C}"/>
              </a:ext>
            </a:extLst>
          </p:cNvPr>
          <p:cNvSpPr txBox="1"/>
          <p:nvPr/>
        </p:nvSpPr>
        <p:spPr>
          <a:xfrm>
            <a:off x="12815279" y="18298398"/>
            <a:ext cx="904062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/>
              <a:t>DÜZENLEME KURULU:</a:t>
            </a:r>
          </a:p>
          <a:p>
            <a:r>
              <a:rPr lang="tr-TR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Doç. Dr. Mehtap SÖNMEZ</a:t>
            </a:r>
            <a:endParaRPr lang="tr-TR" sz="4400" dirty="0">
              <a:effectLst/>
              <a:ea typeface="Times New Roman" panose="02020603050405020304" pitchFamily="18" charset="0"/>
            </a:endParaRPr>
          </a:p>
          <a:p>
            <a:r>
              <a:rPr lang="tr-TR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Dr. </a:t>
            </a:r>
            <a:r>
              <a:rPr lang="tr-TR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Öğr</a:t>
            </a:r>
            <a:r>
              <a:rPr lang="tr-TR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Üyesi Aysel BÜLEZ</a:t>
            </a:r>
            <a:endParaRPr lang="tr-TR" sz="4400" dirty="0">
              <a:effectLst/>
              <a:ea typeface="Times New Roman" panose="02020603050405020304" pitchFamily="18" charset="0"/>
            </a:endParaRPr>
          </a:p>
          <a:p>
            <a:r>
              <a:rPr lang="tr-TR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Dr. </a:t>
            </a:r>
            <a:r>
              <a:rPr lang="tr-TR" sz="4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Öğr</a:t>
            </a:r>
            <a:r>
              <a:rPr lang="tr-TR" sz="4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Üyesi Mehmet GÖĞREMİŞ</a:t>
            </a:r>
            <a:endParaRPr lang="tr-TR" sz="4400" dirty="0">
              <a:ea typeface="Times New Roman" panose="02020603050405020304" pitchFamily="18" charset="0"/>
            </a:endParaRPr>
          </a:p>
          <a:p>
            <a:r>
              <a:rPr lang="tr-TR" sz="4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Dr. </a:t>
            </a:r>
            <a:r>
              <a:rPr lang="tr-TR" sz="4400" dirty="0" err="1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Öğr</a:t>
            </a:r>
            <a:r>
              <a:rPr lang="tr-TR" sz="4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. Üyesi Ahmet ÖZDEMİR</a:t>
            </a:r>
            <a:endParaRPr lang="tr-TR" sz="4400" dirty="0">
              <a:ea typeface="Times New Roman" panose="02020603050405020304" pitchFamily="18" charset="0"/>
            </a:endParaRPr>
          </a:p>
          <a:p>
            <a:r>
              <a:rPr lang="tr-TR" sz="4400" dirty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Arş. Gör. Zeynep SÜNBÜL</a:t>
            </a:r>
            <a:endParaRPr lang="tr-TR" sz="4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84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97</Words>
  <Application>Microsoft Office PowerPoint</Application>
  <PresentationFormat>Özel</PresentationFormat>
  <Paragraphs>26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Bookman Old Style</vt:lpstr>
      <vt:lpstr>Calibri</vt:lpstr>
      <vt:lpstr>Calibri Light</vt:lpstr>
      <vt:lpstr>Times New Roman</vt:lpstr>
      <vt:lpstr>Ubuntu</vt:lpstr>
      <vt:lpstr>Office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 SÜNBÜL</dc:creator>
  <cp:lastModifiedBy>Microsoft hesabı</cp:lastModifiedBy>
  <cp:revision>17</cp:revision>
  <dcterms:created xsi:type="dcterms:W3CDTF">2021-11-02T13:02:18Z</dcterms:created>
  <dcterms:modified xsi:type="dcterms:W3CDTF">2021-11-09T06:50:50Z</dcterms:modified>
</cp:coreProperties>
</file>